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25199975" cy="3599973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25" d="100"/>
          <a:sy n="25" d="100"/>
        </p:scale>
        <p:origin x="285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89998" y="5891626"/>
            <a:ext cx="21419979" cy="12533242"/>
          </a:xfrm>
        </p:spPr>
        <p:txBody>
          <a:bodyPr anchor="b"/>
          <a:lstStyle>
            <a:lvl1pPr algn="ctr">
              <a:defRPr sz="16535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149997" y="18908198"/>
            <a:ext cx="18899981" cy="8691601"/>
          </a:xfrm>
        </p:spPr>
        <p:txBody>
          <a:bodyPr/>
          <a:lstStyle>
            <a:lvl1pPr marL="0" indent="0" algn="ctr">
              <a:buNone/>
              <a:defRPr sz="6614"/>
            </a:lvl1pPr>
            <a:lvl2pPr marL="1259997" indent="0" algn="ctr">
              <a:buNone/>
              <a:defRPr sz="5512"/>
            </a:lvl2pPr>
            <a:lvl3pPr marL="2519995" indent="0" algn="ctr">
              <a:buNone/>
              <a:defRPr sz="4961"/>
            </a:lvl3pPr>
            <a:lvl4pPr marL="3779992" indent="0" algn="ctr">
              <a:buNone/>
              <a:defRPr sz="4409"/>
            </a:lvl4pPr>
            <a:lvl5pPr marL="5039990" indent="0" algn="ctr">
              <a:buNone/>
              <a:defRPr sz="4409"/>
            </a:lvl5pPr>
            <a:lvl6pPr marL="6299987" indent="0" algn="ctr">
              <a:buNone/>
              <a:defRPr sz="4409"/>
            </a:lvl6pPr>
            <a:lvl7pPr marL="7559985" indent="0" algn="ctr">
              <a:buNone/>
              <a:defRPr sz="4409"/>
            </a:lvl7pPr>
            <a:lvl8pPr marL="8819982" indent="0" algn="ctr">
              <a:buNone/>
              <a:defRPr sz="4409"/>
            </a:lvl8pPr>
            <a:lvl9pPr marL="10079980" indent="0" algn="ctr">
              <a:buNone/>
              <a:defRPr sz="4409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AEB9DB-3EE0-468A-A003-5E4DF5C4D373}" type="datetimeFigureOut">
              <a:rPr lang="es-CO" smtClean="0"/>
              <a:t>14/02/2025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9F9BA6-7741-4638-A982-CFE5BC75F696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4931649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AEB9DB-3EE0-468A-A003-5E4DF5C4D373}" type="datetimeFigureOut">
              <a:rPr lang="es-CO" smtClean="0"/>
              <a:t>14/02/2025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9F9BA6-7741-4638-A982-CFE5BC75F696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8641230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8033733" y="1916653"/>
            <a:ext cx="5433745" cy="30508114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732500" y="1916653"/>
            <a:ext cx="15986234" cy="30508114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AEB9DB-3EE0-468A-A003-5E4DF5C4D373}" type="datetimeFigureOut">
              <a:rPr lang="es-CO" smtClean="0"/>
              <a:t>14/02/2025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9F9BA6-7741-4638-A982-CFE5BC75F696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202112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AEB9DB-3EE0-468A-A003-5E4DF5C4D373}" type="datetimeFigureOut">
              <a:rPr lang="es-CO" smtClean="0"/>
              <a:t>14/02/2025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9F9BA6-7741-4638-A982-CFE5BC75F696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0799009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19375" y="8974945"/>
            <a:ext cx="21734978" cy="14974888"/>
          </a:xfrm>
        </p:spPr>
        <p:txBody>
          <a:bodyPr anchor="b"/>
          <a:lstStyle>
            <a:lvl1pPr>
              <a:defRPr sz="16535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19375" y="24091502"/>
            <a:ext cx="21734978" cy="7874940"/>
          </a:xfrm>
        </p:spPr>
        <p:txBody>
          <a:bodyPr/>
          <a:lstStyle>
            <a:lvl1pPr marL="0" indent="0">
              <a:buNone/>
              <a:defRPr sz="6614">
                <a:solidFill>
                  <a:schemeClr val="tx1"/>
                </a:solidFill>
              </a:defRPr>
            </a:lvl1pPr>
            <a:lvl2pPr marL="1259997" indent="0">
              <a:buNone/>
              <a:defRPr sz="5512">
                <a:solidFill>
                  <a:schemeClr val="tx1">
                    <a:tint val="75000"/>
                  </a:schemeClr>
                </a:solidFill>
              </a:defRPr>
            </a:lvl2pPr>
            <a:lvl3pPr marL="2519995" indent="0">
              <a:buNone/>
              <a:defRPr sz="4961">
                <a:solidFill>
                  <a:schemeClr val="tx1">
                    <a:tint val="75000"/>
                  </a:schemeClr>
                </a:solidFill>
              </a:defRPr>
            </a:lvl3pPr>
            <a:lvl4pPr marL="3779992" indent="0">
              <a:buNone/>
              <a:defRPr sz="4409">
                <a:solidFill>
                  <a:schemeClr val="tx1">
                    <a:tint val="75000"/>
                  </a:schemeClr>
                </a:solidFill>
              </a:defRPr>
            </a:lvl4pPr>
            <a:lvl5pPr marL="5039990" indent="0">
              <a:buNone/>
              <a:defRPr sz="4409">
                <a:solidFill>
                  <a:schemeClr val="tx1">
                    <a:tint val="75000"/>
                  </a:schemeClr>
                </a:solidFill>
              </a:defRPr>
            </a:lvl5pPr>
            <a:lvl6pPr marL="6299987" indent="0">
              <a:buNone/>
              <a:defRPr sz="4409">
                <a:solidFill>
                  <a:schemeClr val="tx1">
                    <a:tint val="75000"/>
                  </a:schemeClr>
                </a:solidFill>
              </a:defRPr>
            </a:lvl6pPr>
            <a:lvl7pPr marL="7559985" indent="0">
              <a:buNone/>
              <a:defRPr sz="4409">
                <a:solidFill>
                  <a:schemeClr val="tx1">
                    <a:tint val="75000"/>
                  </a:schemeClr>
                </a:solidFill>
              </a:defRPr>
            </a:lvl7pPr>
            <a:lvl8pPr marL="8819982" indent="0">
              <a:buNone/>
              <a:defRPr sz="4409">
                <a:solidFill>
                  <a:schemeClr val="tx1">
                    <a:tint val="75000"/>
                  </a:schemeClr>
                </a:solidFill>
              </a:defRPr>
            </a:lvl8pPr>
            <a:lvl9pPr marL="10079980" indent="0">
              <a:buNone/>
              <a:defRPr sz="4409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AEB9DB-3EE0-468A-A003-5E4DF5C4D373}" type="datetimeFigureOut">
              <a:rPr lang="es-CO" smtClean="0"/>
              <a:t>14/02/2025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9F9BA6-7741-4638-A982-CFE5BC75F696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4398003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732498" y="9583264"/>
            <a:ext cx="10709989" cy="22841503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757488" y="9583264"/>
            <a:ext cx="10709989" cy="22841503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AEB9DB-3EE0-468A-A003-5E4DF5C4D373}" type="datetimeFigureOut">
              <a:rPr lang="es-CO" smtClean="0"/>
              <a:t>14/02/2025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9F9BA6-7741-4638-A982-CFE5BC75F696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6524169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35781" y="1916661"/>
            <a:ext cx="21734978" cy="695828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35783" y="8824938"/>
            <a:ext cx="10660769" cy="4324966"/>
          </a:xfrm>
        </p:spPr>
        <p:txBody>
          <a:bodyPr anchor="b"/>
          <a:lstStyle>
            <a:lvl1pPr marL="0" indent="0">
              <a:buNone/>
              <a:defRPr sz="6614" b="1"/>
            </a:lvl1pPr>
            <a:lvl2pPr marL="1259997" indent="0">
              <a:buNone/>
              <a:defRPr sz="5512" b="1"/>
            </a:lvl2pPr>
            <a:lvl3pPr marL="2519995" indent="0">
              <a:buNone/>
              <a:defRPr sz="4961" b="1"/>
            </a:lvl3pPr>
            <a:lvl4pPr marL="3779992" indent="0">
              <a:buNone/>
              <a:defRPr sz="4409" b="1"/>
            </a:lvl4pPr>
            <a:lvl5pPr marL="5039990" indent="0">
              <a:buNone/>
              <a:defRPr sz="4409" b="1"/>
            </a:lvl5pPr>
            <a:lvl6pPr marL="6299987" indent="0">
              <a:buNone/>
              <a:defRPr sz="4409" b="1"/>
            </a:lvl6pPr>
            <a:lvl7pPr marL="7559985" indent="0">
              <a:buNone/>
              <a:defRPr sz="4409" b="1"/>
            </a:lvl7pPr>
            <a:lvl8pPr marL="8819982" indent="0">
              <a:buNone/>
              <a:defRPr sz="4409" b="1"/>
            </a:lvl8pPr>
            <a:lvl9pPr marL="10079980" indent="0">
              <a:buNone/>
              <a:defRPr sz="4409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735783" y="13149904"/>
            <a:ext cx="10660769" cy="19341529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2757489" y="8824938"/>
            <a:ext cx="10713272" cy="4324966"/>
          </a:xfrm>
        </p:spPr>
        <p:txBody>
          <a:bodyPr anchor="b"/>
          <a:lstStyle>
            <a:lvl1pPr marL="0" indent="0">
              <a:buNone/>
              <a:defRPr sz="6614" b="1"/>
            </a:lvl1pPr>
            <a:lvl2pPr marL="1259997" indent="0">
              <a:buNone/>
              <a:defRPr sz="5512" b="1"/>
            </a:lvl2pPr>
            <a:lvl3pPr marL="2519995" indent="0">
              <a:buNone/>
              <a:defRPr sz="4961" b="1"/>
            </a:lvl3pPr>
            <a:lvl4pPr marL="3779992" indent="0">
              <a:buNone/>
              <a:defRPr sz="4409" b="1"/>
            </a:lvl4pPr>
            <a:lvl5pPr marL="5039990" indent="0">
              <a:buNone/>
              <a:defRPr sz="4409" b="1"/>
            </a:lvl5pPr>
            <a:lvl6pPr marL="6299987" indent="0">
              <a:buNone/>
              <a:defRPr sz="4409" b="1"/>
            </a:lvl6pPr>
            <a:lvl7pPr marL="7559985" indent="0">
              <a:buNone/>
              <a:defRPr sz="4409" b="1"/>
            </a:lvl7pPr>
            <a:lvl8pPr marL="8819982" indent="0">
              <a:buNone/>
              <a:defRPr sz="4409" b="1"/>
            </a:lvl8pPr>
            <a:lvl9pPr marL="10079980" indent="0">
              <a:buNone/>
              <a:defRPr sz="4409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2757489" y="13149904"/>
            <a:ext cx="10713272" cy="19341529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AEB9DB-3EE0-468A-A003-5E4DF5C4D373}" type="datetimeFigureOut">
              <a:rPr lang="es-CO" smtClean="0"/>
              <a:t>14/02/2025</a:t>
            </a:fld>
            <a:endParaRPr lang="es-C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9F9BA6-7741-4638-A982-CFE5BC75F696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9281256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AEB9DB-3EE0-468A-A003-5E4DF5C4D373}" type="datetimeFigureOut">
              <a:rPr lang="es-CO" smtClean="0"/>
              <a:t>14/02/2025</a:t>
            </a:fld>
            <a:endParaRPr lang="es-C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9F9BA6-7741-4638-A982-CFE5BC75F696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6985042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AEB9DB-3EE0-468A-A003-5E4DF5C4D373}" type="datetimeFigureOut">
              <a:rPr lang="es-CO" smtClean="0"/>
              <a:t>14/02/2025</a:t>
            </a:fld>
            <a:endParaRPr lang="es-C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9F9BA6-7741-4638-A982-CFE5BC75F696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4772034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35780" y="2399982"/>
            <a:ext cx="8127648" cy="8399939"/>
          </a:xfrm>
        </p:spPr>
        <p:txBody>
          <a:bodyPr anchor="b"/>
          <a:lstStyle>
            <a:lvl1pPr>
              <a:defRPr sz="8819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13272" y="5183304"/>
            <a:ext cx="12757487" cy="25583147"/>
          </a:xfrm>
        </p:spPr>
        <p:txBody>
          <a:bodyPr/>
          <a:lstStyle>
            <a:lvl1pPr>
              <a:defRPr sz="8819"/>
            </a:lvl1pPr>
            <a:lvl2pPr>
              <a:defRPr sz="7717"/>
            </a:lvl2pPr>
            <a:lvl3pPr>
              <a:defRPr sz="6614"/>
            </a:lvl3pPr>
            <a:lvl4pPr>
              <a:defRPr sz="5512"/>
            </a:lvl4pPr>
            <a:lvl5pPr>
              <a:defRPr sz="5512"/>
            </a:lvl5pPr>
            <a:lvl6pPr>
              <a:defRPr sz="5512"/>
            </a:lvl6pPr>
            <a:lvl7pPr>
              <a:defRPr sz="5512"/>
            </a:lvl7pPr>
            <a:lvl8pPr>
              <a:defRPr sz="5512"/>
            </a:lvl8pPr>
            <a:lvl9pPr>
              <a:defRPr sz="5512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35780" y="10799922"/>
            <a:ext cx="8127648" cy="20008190"/>
          </a:xfrm>
        </p:spPr>
        <p:txBody>
          <a:bodyPr/>
          <a:lstStyle>
            <a:lvl1pPr marL="0" indent="0">
              <a:buNone/>
              <a:defRPr sz="4409"/>
            </a:lvl1pPr>
            <a:lvl2pPr marL="1259997" indent="0">
              <a:buNone/>
              <a:defRPr sz="3858"/>
            </a:lvl2pPr>
            <a:lvl3pPr marL="2519995" indent="0">
              <a:buNone/>
              <a:defRPr sz="3307"/>
            </a:lvl3pPr>
            <a:lvl4pPr marL="3779992" indent="0">
              <a:buNone/>
              <a:defRPr sz="2756"/>
            </a:lvl4pPr>
            <a:lvl5pPr marL="5039990" indent="0">
              <a:buNone/>
              <a:defRPr sz="2756"/>
            </a:lvl5pPr>
            <a:lvl6pPr marL="6299987" indent="0">
              <a:buNone/>
              <a:defRPr sz="2756"/>
            </a:lvl6pPr>
            <a:lvl7pPr marL="7559985" indent="0">
              <a:buNone/>
              <a:defRPr sz="2756"/>
            </a:lvl7pPr>
            <a:lvl8pPr marL="8819982" indent="0">
              <a:buNone/>
              <a:defRPr sz="2756"/>
            </a:lvl8pPr>
            <a:lvl9pPr marL="10079980" indent="0">
              <a:buNone/>
              <a:defRPr sz="2756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AEB9DB-3EE0-468A-A003-5E4DF5C4D373}" type="datetimeFigureOut">
              <a:rPr lang="es-CO" smtClean="0"/>
              <a:t>14/02/2025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9F9BA6-7741-4638-A982-CFE5BC75F696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6712467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35780" y="2399982"/>
            <a:ext cx="8127648" cy="8399939"/>
          </a:xfrm>
        </p:spPr>
        <p:txBody>
          <a:bodyPr anchor="b"/>
          <a:lstStyle>
            <a:lvl1pPr>
              <a:defRPr sz="8819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0713272" y="5183304"/>
            <a:ext cx="12757487" cy="25583147"/>
          </a:xfrm>
        </p:spPr>
        <p:txBody>
          <a:bodyPr anchor="t"/>
          <a:lstStyle>
            <a:lvl1pPr marL="0" indent="0">
              <a:buNone/>
              <a:defRPr sz="8819"/>
            </a:lvl1pPr>
            <a:lvl2pPr marL="1259997" indent="0">
              <a:buNone/>
              <a:defRPr sz="7717"/>
            </a:lvl2pPr>
            <a:lvl3pPr marL="2519995" indent="0">
              <a:buNone/>
              <a:defRPr sz="6614"/>
            </a:lvl3pPr>
            <a:lvl4pPr marL="3779992" indent="0">
              <a:buNone/>
              <a:defRPr sz="5512"/>
            </a:lvl4pPr>
            <a:lvl5pPr marL="5039990" indent="0">
              <a:buNone/>
              <a:defRPr sz="5512"/>
            </a:lvl5pPr>
            <a:lvl6pPr marL="6299987" indent="0">
              <a:buNone/>
              <a:defRPr sz="5512"/>
            </a:lvl6pPr>
            <a:lvl7pPr marL="7559985" indent="0">
              <a:buNone/>
              <a:defRPr sz="5512"/>
            </a:lvl7pPr>
            <a:lvl8pPr marL="8819982" indent="0">
              <a:buNone/>
              <a:defRPr sz="5512"/>
            </a:lvl8pPr>
            <a:lvl9pPr marL="10079980" indent="0">
              <a:buNone/>
              <a:defRPr sz="5512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35780" y="10799922"/>
            <a:ext cx="8127648" cy="20008190"/>
          </a:xfrm>
        </p:spPr>
        <p:txBody>
          <a:bodyPr/>
          <a:lstStyle>
            <a:lvl1pPr marL="0" indent="0">
              <a:buNone/>
              <a:defRPr sz="4409"/>
            </a:lvl1pPr>
            <a:lvl2pPr marL="1259997" indent="0">
              <a:buNone/>
              <a:defRPr sz="3858"/>
            </a:lvl2pPr>
            <a:lvl3pPr marL="2519995" indent="0">
              <a:buNone/>
              <a:defRPr sz="3307"/>
            </a:lvl3pPr>
            <a:lvl4pPr marL="3779992" indent="0">
              <a:buNone/>
              <a:defRPr sz="2756"/>
            </a:lvl4pPr>
            <a:lvl5pPr marL="5039990" indent="0">
              <a:buNone/>
              <a:defRPr sz="2756"/>
            </a:lvl5pPr>
            <a:lvl6pPr marL="6299987" indent="0">
              <a:buNone/>
              <a:defRPr sz="2756"/>
            </a:lvl6pPr>
            <a:lvl7pPr marL="7559985" indent="0">
              <a:buNone/>
              <a:defRPr sz="2756"/>
            </a:lvl7pPr>
            <a:lvl8pPr marL="8819982" indent="0">
              <a:buNone/>
              <a:defRPr sz="2756"/>
            </a:lvl8pPr>
            <a:lvl9pPr marL="10079980" indent="0">
              <a:buNone/>
              <a:defRPr sz="2756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AEB9DB-3EE0-468A-A003-5E4DF5C4D373}" type="datetimeFigureOut">
              <a:rPr lang="es-CO" smtClean="0"/>
              <a:t>14/02/2025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9F9BA6-7741-4638-A982-CFE5BC75F696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5238462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32499" y="1916661"/>
            <a:ext cx="21734978" cy="69582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32499" y="9583264"/>
            <a:ext cx="21734978" cy="2284150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732498" y="33366432"/>
            <a:ext cx="5669994" cy="191665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30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AEB9DB-3EE0-468A-A003-5E4DF5C4D373}" type="datetimeFigureOut">
              <a:rPr lang="es-CO" smtClean="0"/>
              <a:t>14/02/2025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347492" y="33366432"/>
            <a:ext cx="8504992" cy="191665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30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7797483" y="33366432"/>
            <a:ext cx="5669994" cy="191665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30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9F9BA6-7741-4638-A982-CFE5BC75F696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889193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2519995" rtl="0" eaLnBrk="1" latinLnBrk="0" hangingPunct="1">
        <a:lnSpc>
          <a:spcPct val="90000"/>
        </a:lnSpc>
        <a:spcBef>
          <a:spcPct val="0"/>
        </a:spcBef>
        <a:buNone/>
        <a:defRPr sz="12126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629999" indent="-629999" algn="l" defTabSz="2519995" rtl="0" eaLnBrk="1" latinLnBrk="0" hangingPunct="1">
        <a:lnSpc>
          <a:spcPct val="90000"/>
        </a:lnSpc>
        <a:spcBef>
          <a:spcPts val="2756"/>
        </a:spcBef>
        <a:buFont typeface="Arial" panose="020B0604020202020204" pitchFamily="34" charset="0"/>
        <a:buChar char="•"/>
        <a:defRPr sz="7717" kern="1200">
          <a:solidFill>
            <a:schemeClr val="tx1"/>
          </a:solidFill>
          <a:latin typeface="+mn-lt"/>
          <a:ea typeface="+mn-ea"/>
          <a:cs typeface="+mn-cs"/>
        </a:defRPr>
      </a:lvl1pPr>
      <a:lvl2pPr marL="1889996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6614" kern="1200">
          <a:solidFill>
            <a:schemeClr val="tx1"/>
          </a:solidFill>
          <a:latin typeface="+mn-lt"/>
          <a:ea typeface="+mn-ea"/>
          <a:cs typeface="+mn-cs"/>
        </a:defRPr>
      </a:lvl2pPr>
      <a:lvl3pPr marL="3149994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5512" kern="1200">
          <a:solidFill>
            <a:schemeClr val="tx1"/>
          </a:solidFill>
          <a:latin typeface="+mn-lt"/>
          <a:ea typeface="+mn-ea"/>
          <a:cs typeface="+mn-cs"/>
        </a:defRPr>
      </a:lvl3pPr>
      <a:lvl4pPr marL="4409991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4961" kern="1200">
          <a:solidFill>
            <a:schemeClr val="tx1"/>
          </a:solidFill>
          <a:latin typeface="+mn-lt"/>
          <a:ea typeface="+mn-ea"/>
          <a:cs typeface="+mn-cs"/>
        </a:defRPr>
      </a:lvl4pPr>
      <a:lvl5pPr marL="5669989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4961" kern="1200">
          <a:solidFill>
            <a:schemeClr val="tx1"/>
          </a:solidFill>
          <a:latin typeface="+mn-lt"/>
          <a:ea typeface="+mn-ea"/>
          <a:cs typeface="+mn-cs"/>
        </a:defRPr>
      </a:lvl5pPr>
      <a:lvl6pPr marL="6929986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4961" kern="1200">
          <a:solidFill>
            <a:schemeClr val="tx1"/>
          </a:solidFill>
          <a:latin typeface="+mn-lt"/>
          <a:ea typeface="+mn-ea"/>
          <a:cs typeface="+mn-cs"/>
        </a:defRPr>
      </a:lvl6pPr>
      <a:lvl7pPr marL="8189984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4961" kern="1200">
          <a:solidFill>
            <a:schemeClr val="tx1"/>
          </a:solidFill>
          <a:latin typeface="+mn-lt"/>
          <a:ea typeface="+mn-ea"/>
          <a:cs typeface="+mn-cs"/>
        </a:defRPr>
      </a:lvl7pPr>
      <a:lvl8pPr marL="9449981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4961" kern="1200">
          <a:solidFill>
            <a:schemeClr val="tx1"/>
          </a:solidFill>
          <a:latin typeface="+mn-lt"/>
          <a:ea typeface="+mn-ea"/>
          <a:cs typeface="+mn-cs"/>
        </a:defRPr>
      </a:lvl8pPr>
      <a:lvl9pPr marL="10709979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496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1pPr>
      <a:lvl2pPr marL="1259997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2pPr>
      <a:lvl3pPr marL="2519995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3pPr>
      <a:lvl4pPr marL="3779992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4pPr>
      <a:lvl5pPr marL="5039990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5pPr>
      <a:lvl6pPr marL="6299987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6pPr>
      <a:lvl7pPr marL="7559985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7pPr>
      <a:lvl8pPr marL="8819982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8pPr>
      <a:lvl9pPr marL="10079980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>
            <a:extLst>
              <a:ext uri="{FF2B5EF4-FFF2-40B4-BE49-F238E27FC236}">
                <a16:creationId xmlns:a16="http://schemas.microsoft.com/office/drawing/2014/main" id="{F9968B80-F29F-492C-9FFC-3C21B6350C5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348344"/>
            <a:ext cx="25199975" cy="5249995"/>
          </a:xfrm>
          <a:prstGeom prst="rect">
            <a:avLst/>
          </a:prstGeom>
        </p:spPr>
      </p:pic>
      <p:sp>
        <p:nvSpPr>
          <p:cNvPr id="14" name="Rectángulo 13">
            <a:extLst>
              <a:ext uri="{FF2B5EF4-FFF2-40B4-BE49-F238E27FC236}">
                <a16:creationId xmlns:a16="http://schemas.microsoft.com/office/drawing/2014/main" id="{2CA2D39A-93FA-4DEE-857D-8D8051D365A4}"/>
              </a:ext>
            </a:extLst>
          </p:cNvPr>
          <p:cNvSpPr/>
          <p:nvPr/>
        </p:nvSpPr>
        <p:spPr>
          <a:xfrm>
            <a:off x="7262319" y="2955403"/>
            <a:ext cx="4305567" cy="464457"/>
          </a:xfrm>
          <a:prstGeom prst="rect">
            <a:avLst/>
          </a:prstGeom>
          <a:solidFill>
            <a:srgbClr val="0000E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 dirty="0"/>
          </a:p>
        </p:txBody>
      </p:sp>
      <p:sp>
        <p:nvSpPr>
          <p:cNvPr id="10" name="Rectángulo 9">
            <a:extLst>
              <a:ext uri="{FF2B5EF4-FFF2-40B4-BE49-F238E27FC236}">
                <a16:creationId xmlns:a16="http://schemas.microsoft.com/office/drawing/2014/main" id="{766F041F-E622-479A-B76E-A81E2C23C8AF}"/>
              </a:ext>
            </a:extLst>
          </p:cNvPr>
          <p:cNvSpPr/>
          <p:nvPr/>
        </p:nvSpPr>
        <p:spPr>
          <a:xfrm>
            <a:off x="7904575" y="761761"/>
            <a:ext cx="3663311" cy="464457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0D2885FB-A0CD-4390-9421-1F3631393B08}"/>
              </a:ext>
            </a:extLst>
          </p:cNvPr>
          <p:cNvSpPr txBox="1"/>
          <p:nvPr/>
        </p:nvSpPr>
        <p:spPr>
          <a:xfrm>
            <a:off x="7904575" y="675847"/>
            <a:ext cx="11665217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3200" b="1" dirty="0">
                <a:solidFill>
                  <a:schemeClr val="bg1"/>
                </a:solidFill>
                <a:latin typeface="Aller Light" panose="020B0503040302020204"/>
              </a:rPr>
              <a:t>Título del proyecto:</a:t>
            </a:r>
          </a:p>
          <a:p>
            <a:r>
              <a:rPr lang="es-CO" sz="3200" b="1" dirty="0">
                <a:latin typeface="Aller Light" panose="020B0503040302020204" pitchFamily="34" charset="0"/>
              </a:rPr>
              <a:t>Aquí va el nombre del proyecto</a:t>
            </a:r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id="{7A40FA4E-C0E2-4EEF-A2CF-7AB9A7BDDEA2}"/>
              </a:ext>
            </a:extLst>
          </p:cNvPr>
          <p:cNvSpPr txBox="1"/>
          <p:nvPr/>
        </p:nvSpPr>
        <p:spPr>
          <a:xfrm>
            <a:off x="7224219" y="2893951"/>
            <a:ext cx="11665217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3200" b="1" dirty="0">
                <a:solidFill>
                  <a:schemeClr val="bg1"/>
                </a:solidFill>
                <a:latin typeface="Aller Light" panose="020B0503040302020204"/>
              </a:rPr>
              <a:t>Nombre de los autores:</a:t>
            </a:r>
          </a:p>
          <a:p>
            <a:r>
              <a:rPr lang="es-CO" sz="3200" b="1" dirty="0">
                <a:latin typeface="Aller Light" panose="020B0503040302020204" pitchFamily="34" charset="0"/>
              </a:rPr>
              <a:t>Aquí van los autores del proyecto</a:t>
            </a:r>
          </a:p>
        </p:txBody>
      </p:sp>
      <p:pic>
        <p:nvPicPr>
          <p:cNvPr id="16" name="Imagen 15">
            <a:extLst>
              <a:ext uri="{FF2B5EF4-FFF2-40B4-BE49-F238E27FC236}">
                <a16:creationId xmlns:a16="http://schemas.microsoft.com/office/drawing/2014/main" id="{C99E63F1-C56C-4185-BCDF-6342B31F821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40170" y="34043997"/>
            <a:ext cx="21119635" cy="12923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665107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145</TotalTime>
  <Words>21</Words>
  <Application>Microsoft Office PowerPoint</Application>
  <PresentationFormat>Personalizado</PresentationFormat>
  <Paragraphs>4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6" baseType="lpstr">
      <vt:lpstr>Aller Light</vt:lpstr>
      <vt:lpstr>Arial</vt:lpstr>
      <vt:lpstr>Calibri</vt:lpstr>
      <vt:lpstr>Calibri Light</vt:lpstr>
      <vt:lpstr>Tema de Office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Nicole Arenas Ruiz</dc:creator>
  <cp:lastModifiedBy>Nicole Arenas Ruiz</cp:lastModifiedBy>
  <cp:revision>5</cp:revision>
  <dcterms:created xsi:type="dcterms:W3CDTF">2025-02-12T17:26:23Z</dcterms:created>
  <dcterms:modified xsi:type="dcterms:W3CDTF">2025-02-14T20:11:51Z</dcterms:modified>
</cp:coreProperties>
</file>