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3" r:id="rId8"/>
    <p:sldId id="262" r:id="rId9"/>
    <p:sldId id="266" r:id="rId10"/>
    <p:sldId id="259" r:id="rId11"/>
    <p:sldId id="265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5491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87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08955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2362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96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560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44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94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51004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17633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9654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0D948-96AD-44E9-AB5D-431E961A579F}" type="datetimeFigureOut">
              <a:rPr lang="es-CO" smtClean="0"/>
              <a:t>17/02/2020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99106-8746-4135-8002-FFF5F7899AE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3070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dp.edu.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5" y="634886"/>
            <a:ext cx="11063314" cy="622311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055715" y="133004"/>
            <a:ext cx="650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Ingresar a nuestra Página Web  </a:t>
            </a:r>
            <a:r>
              <a:rPr lang="es-CO" dirty="0" smtClean="0">
                <a:hlinkClick r:id="rId3"/>
              </a:rPr>
              <a:t>www.fadp.edu.co</a:t>
            </a:r>
            <a:endParaRPr lang="es-CO" dirty="0" smtClean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101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77" y="657137"/>
            <a:ext cx="10883051" cy="612171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8765" y="287805"/>
            <a:ext cx="95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Lector permite administrar los prestamos  </a:t>
            </a:r>
          </a:p>
        </p:txBody>
      </p:sp>
      <p:sp>
        <p:nvSpPr>
          <p:cNvPr id="4" name="Elipse 3"/>
          <p:cNvSpPr/>
          <p:nvPr/>
        </p:nvSpPr>
        <p:spPr>
          <a:xfrm>
            <a:off x="3599411" y="1604357"/>
            <a:ext cx="1496291" cy="207818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638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591897" y="254554"/>
            <a:ext cx="95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Los libros se pueden visualizar y descargar en préstamo a través de un Lector Adobe DRM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97" y="696114"/>
            <a:ext cx="10821459" cy="608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50027" y="261134"/>
            <a:ext cx="650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la parte inferior en los banner movibles, buscar </a:t>
            </a:r>
          </a:p>
          <a:p>
            <a:endParaRPr lang="es-CO" dirty="0"/>
          </a:p>
        </p:txBody>
      </p:sp>
      <p:sp>
        <p:nvSpPr>
          <p:cNvPr id="6" name="AutoShape 2" descr="Resultado de imagen de digitalia&quot;"/>
          <p:cNvSpPr>
            <a:spLocks noChangeAspect="1" noChangeArrowheads="1"/>
          </p:cNvSpPr>
          <p:nvPr/>
        </p:nvSpPr>
        <p:spPr bwMode="auto">
          <a:xfrm>
            <a:off x="4896908" y="6696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7" name="Imagen 6" descr="Resultado de imagen de digitalia&quot;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20" y="23353"/>
            <a:ext cx="1078327" cy="789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95" y="897242"/>
            <a:ext cx="10596903" cy="596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2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55" y="741211"/>
            <a:ext cx="10869046" cy="611383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33400" y="245887"/>
            <a:ext cx="95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En las instalaciones de la FADP podrá acceder a la Base de Datos. </a:t>
            </a:r>
          </a:p>
        </p:txBody>
      </p:sp>
    </p:spTree>
    <p:extLst>
      <p:ext uri="{BB962C8B-B14F-4D97-AF65-F5344CB8AC3E}">
        <p14:creationId xmlns:p14="http://schemas.microsoft.com/office/powerpoint/2010/main" val="147620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9" y="1013807"/>
            <a:ext cx="10389677" cy="5844193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8269" y="428767"/>
            <a:ext cx="8477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Para consulta domiciliaria. Deberá crear cuenta en los equipos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5138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6" y="682076"/>
            <a:ext cx="10979420" cy="61759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5266" y="312744"/>
            <a:ext cx="95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La cuenta le permite administrar los recursos, y consultar desde casa. </a:t>
            </a:r>
          </a:p>
        </p:txBody>
      </p:sp>
      <p:sp>
        <p:nvSpPr>
          <p:cNvPr id="4" name="Elipse 3"/>
          <p:cNvSpPr/>
          <p:nvPr/>
        </p:nvSpPr>
        <p:spPr>
          <a:xfrm>
            <a:off x="7157258" y="1155468"/>
            <a:ext cx="3665913" cy="6982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738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5" y="108066"/>
            <a:ext cx="11852100" cy="6666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9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3" y="885479"/>
            <a:ext cx="10617816" cy="597252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5266" y="312744"/>
            <a:ext cx="95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Los libros se pueden visualizar y descargar en préstamo a través de un Lector Adobe DRM</a:t>
            </a:r>
          </a:p>
        </p:txBody>
      </p:sp>
    </p:spTree>
    <p:extLst>
      <p:ext uri="{BB962C8B-B14F-4D97-AF65-F5344CB8AC3E}">
        <p14:creationId xmlns:p14="http://schemas.microsoft.com/office/powerpoint/2010/main" val="38072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99" y="747713"/>
            <a:ext cx="10862734" cy="611028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65266" y="312744"/>
            <a:ext cx="95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libro se visualizara igual que el impreso.</a:t>
            </a:r>
          </a:p>
        </p:txBody>
      </p:sp>
    </p:spTree>
    <p:extLst>
      <p:ext uri="{BB962C8B-B14F-4D97-AF65-F5344CB8AC3E}">
        <p14:creationId xmlns:p14="http://schemas.microsoft.com/office/powerpoint/2010/main" val="40494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66" y="667097"/>
            <a:ext cx="11006050" cy="619090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98764" y="204679"/>
            <a:ext cx="957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Lector Adobe DRM se podrá descargar a través de la Base de Datos.</a:t>
            </a:r>
          </a:p>
        </p:txBody>
      </p:sp>
    </p:spTree>
    <p:extLst>
      <p:ext uri="{BB962C8B-B14F-4D97-AF65-F5344CB8AC3E}">
        <p14:creationId xmlns:p14="http://schemas.microsoft.com/office/powerpoint/2010/main" val="117430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116</Words>
  <Application>Microsoft Office PowerPoint</Application>
  <PresentationFormat>Panorámica</PresentationFormat>
  <Paragraphs>10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biblioteca fadp</dc:creator>
  <cp:lastModifiedBy>biblioteca fadp</cp:lastModifiedBy>
  <cp:revision>11</cp:revision>
  <dcterms:created xsi:type="dcterms:W3CDTF">2020-02-03T20:31:58Z</dcterms:created>
  <dcterms:modified xsi:type="dcterms:W3CDTF">2020-02-17T14:24:58Z</dcterms:modified>
</cp:coreProperties>
</file>